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754" r:id="rId2"/>
    <p:sldId id="703" r:id="rId3"/>
    <p:sldId id="2644" r:id="rId4"/>
    <p:sldId id="2656" r:id="rId5"/>
    <p:sldId id="2647" r:id="rId6"/>
    <p:sldId id="2648" r:id="rId7"/>
    <p:sldId id="2657" r:id="rId8"/>
    <p:sldId id="2658" r:id="rId9"/>
    <p:sldId id="2660" r:id="rId10"/>
    <p:sldId id="2659" r:id="rId11"/>
    <p:sldId id="705" r:id="rId12"/>
    <p:sldId id="73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D8607-028F-4A2F-88A7-40130BB4E065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87746-B6E3-4E99-B7A8-AA2B9F66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7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3689512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289646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83B67C8-7B27-4779-906B-4000A571F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ADA9F48-7FD9-4044-8041-747F3F4F4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0009DA6-5CAC-4B22-803C-E281DC22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256B-08C3-4E11-9A1E-DA60873AFB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DC9B7F1-44A4-4109-86BB-D3BC96FA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9F90BC4-3692-46E9-8AF2-F176A512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63B9-D9F8-4FE8-AAD8-B0950EFF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9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DCEE40-2B78-4585-AEA8-1048DBC0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17B74DF-603A-4FC9-8F14-30EC88F9B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D98053-6672-4517-9E7E-5DA7015E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256B-08C3-4E11-9A1E-DA60873AFB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976E888-86EB-4112-A025-415775B4E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5EA010A-8554-49ED-B8F9-1357C839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63B9-D9F8-4FE8-AAD8-B0950EFF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4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583B675-84E3-4D2B-8245-CA847CF79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BA8417E-C5E3-4542-9C17-29A3F57F4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08ACEC9-C21B-41E1-A6A3-F31E4FE85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256B-08C3-4E11-9A1E-DA60873AFB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5466AA-B40D-440D-95B4-46B35FD0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D7C82D8-7C48-41A7-BF67-E3695169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63B9-D9F8-4FE8-AAD8-B0950EFF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9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B641A4E-83CA-4478-8145-F8A0E2C2D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7562E7-5191-4246-B186-FBCAFCC1E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3C371D-9811-495E-A771-E9775430E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256B-08C3-4E11-9A1E-DA60873AFB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61F2C3E-6CCB-4005-84EB-AC35B5F55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DF5E262-2444-4292-AFC7-E23B00A3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63B9-D9F8-4FE8-AAD8-B0950EFF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3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99E9AEF-0BD2-4278-A469-EA082EFF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65CA219-2C72-49E6-B026-4260AF058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7539725-3074-4B64-8680-89C4C06A7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256B-08C3-4E11-9A1E-DA60873AFB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DB6E27-FF2A-4D22-A263-08A6BAE0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B9714BC-FF06-4222-A7BF-FAD85BA7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63B9-D9F8-4FE8-AAD8-B0950EFF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1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BC57996-3490-4AC1-AB1B-7A160918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0AB68E6-4B4F-4629-A0D6-35022E5CF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187B993-FC92-4CB6-A2BA-1D9CF4764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26D26FF-4A61-40E0-AD7A-1A5644BF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256B-08C3-4E11-9A1E-DA60873AFB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966494F-17B9-4805-A434-51B48D16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CBD8BDF-5466-4464-A6E5-BB5E0EF1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63B9-D9F8-4FE8-AAD8-B0950EFF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85B04B-EBAB-4FC1-BD0D-5247F4FE3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29C155C-348E-457E-82C3-7A3205637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D1B7C0B-D6BA-4793-8FCE-8F2817C10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A178F0F-70A8-4D3C-87BD-900566FF7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CBF15E8-9A37-44DA-88D6-AAF4FCACD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65E66F3-DC7F-472C-9EBD-83D7275D7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256B-08C3-4E11-9A1E-DA60873AFB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42C2CCD-5104-4AD3-BAF2-35CF22AB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1CA5977-5092-4DB2-B915-1EA7536A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63B9-D9F8-4FE8-AAD8-B0950EFF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6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14A906-E5C9-431B-AB9E-54300934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74408B7-D289-4F7E-AC14-AFADE76DF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256B-08C3-4E11-9A1E-DA60873AFB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79BFBD9-4894-4444-8BA2-1677245C4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BE0E4A4-DAAD-4DC6-99D6-A33A2B21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63B9-D9F8-4FE8-AAD8-B0950EFF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2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E18CD8F-4A0E-4261-B491-B6DB58083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256B-08C3-4E11-9A1E-DA60873AFB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0B7B1C9-F84A-49B3-B284-887FA646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070428D-3849-40F0-85AA-F60B2721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63B9-D9F8-4FE8-AAD8-B0950EFF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5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ED75D3-562D-4E77-9474-5D23302E7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14399A7-8E90-40AF-899C-5F663C2B1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B1476AB-1F95-4E1E-B7B4-D97445A05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FFB54F2-565E-4F0B-9DC1-6E80807B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256B-08C3-4E11-9A1E-DA60873AFB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D351583-FE2F-4560-BC9F-A1BC4AFF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8295DCF-A09D-494A-A4FD-3BD6AEAD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63B9-D9F8-4FE8-AAD8-B0950EFF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8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D2025F-254E-49C7-97B9-10FBC6727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3537E7B-A8E8-4E59-BF70-769A16E0F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7DCD8FE-EE80-4CB0-8241-DB0C77C00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9BBEF09-7D46-49D2-843F-353E6B04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256B-08C3-4E11-9A1E-DA60873AFB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A6CBDE-BE84-463C-8F86-4FA4BA26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FE75508-5E07-4ECC-BCCF-5948559E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63B9-D9F8-4FE8-AAD8-B0950EFF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6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0FAD86C-7C0A-4F7C-9EB6-AEFFB7B91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1F38C86-22FC-4B15-A5CE-040FE13CA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9232D6B-3D50-41BE-9AC9-AE3CEFD62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3256B-08C3-4E11-9A1E-DA60873AFB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06CDCC5-80D7-49EA-B0AA-134FDD9EE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4619EA4-F2F3-40A4-AC78-DD1E5E64F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263B9-D9F8-4FE8-AAD8-B0950EFF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a%20Nhac\ca%20nhac1\nhac%20thieu%20nhi\phuc%20vu%20giao%20an\lopchung%20minhd1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4572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188053" y="3372287"/>
            <a:ext cx="4192201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068" y="474989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534" y="4841319"/>
            <a:ext cx="1249139" cy="17948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491" y="6144846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01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685D2D-CCE0-4A1D-BBB7-8ADE8995B20A}"/>
              </a:ext>
            </a:extLst>
          </p:cNvPr>
          <p:cNvSpPr txBox="1"/>
          <p:nvPr/>
        </p:nvSpPr>
        <p:spPr>
          <a:xfrm>
            <a:off x="1208868" y="495946"/>
            <a:ext cx="8767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Thứ</a:t>
            </a:r>
            <a:r>
              <a:rPr lang="en-US" sz="4400" dirty="0"/>
              <a:t> </a:t>
            </a:r>
            <a:r>
              <a:rPr lang="en-US" sz="4400" dirty="0" err="1"/>
              <a:t>Năm</a:t>
            </a:r>
            <a:r>
              <a:rPr lang="en-US" sz="4400" dirty="0"/>
              <a:t> </a:t>
            </a:r>
            <a:r>
              <a:rPr lang="en-US" sz="4400" dirty="0" err="1"/>
              <a:t>ngày</a:t>
            </a:r>
            <a:r>
              <a:rPr lang="en-US" sz="4400" dirty="0"/>
              <a:t> 16 </a:t>
            </a:r>
            <a:r>
              <a:rPr lang="en-US" sz="4400" dirty="0" err="1"/>
              <a:t>tháng</a:t>
            </a:r>
            <a:r>
              <a:rPr lang="en-US" sz="4400" dirty="0"/>
              <a:t> 11 </a:t>
            </a:r>
            <a:r>
              <a:rPr lang="en-US" sz="4400" dirty="0" err="1"/>
              <a:t>năm</a:t>
            </a:r>
            <a:r>
              <a:rPr lang="en-US" sz="4400" dirty="0"/>
              <a:t>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377B96-979C-4B24-832E-53091A5F9460}"/>
              </a:ext>
            </a:extLst>
          </p:cNvPr>
          <p:cNvSpPr txBox="1"/>
          <p:nvPr/>
        </p:nvSpPr>
        <p:spPr>
          <a:xfrm>
            <a:off x="3716853" y="1175393"/>
            <a:ext cx="24787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Tiếng</a:t>
            </a:r>
            <a:r>
              <a:rPr lang="en-US" sz="4400" dirty="0"/>
              <a:t> </a:t>
            </a:r>
            <a:r>
              <a:rPr lang="en-US" sz="4400" dirty="0" err="1"/>
              <a:t>Việt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6E5C9A-081B-4FA6-820A-0A40ACD0F5AD}"/>
              </a:ext>
            </a:extLst>
          </p:cNvPr>
          <p:cNvSpPr txBox="1"/>
          <p:nvPr/>
        </p:nvSpPr>
        <p:spPr>
          <a:xfrm>
            <a:off x="1790068" y="2030046"/>
            <a:ext cx="65585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Mở</a:t>
            </a:r>
            <a:r>
              <a:rPr lang="en-US" sz="4400" dirty="0"/>
              <a:t> </a:t>
            </a:r>
            <a:r>
              <a:rPr lang="en-US" sz="4400" dirty="0" err="1"/>
              <a:t>rộng</a:t>
            </a:r>
            <a:r>
              <a:rPr lang="en-US" sz="4400" dirty="0"/>
              <a:t> </a:t>
            </a:r>
            <a:r>
              <a:rPr lang="en-US" sz="4400" dirty="0" err="1"/>
              <a:t>vốn</a:t>
            </a:r>
            <a:r>
              <a:rPr lang="en-US" sz="4400" dirty="0"/>
              <a:t> </a:t>
            </a:r>
            <a:r>
              <a:rPr lang="en-US" sz="4400" dirty="0" err="1"/>
              <a:t>từ</a:t>
            </a:r>
            <a:r>
              <a:rPr lang="en-US" sz="4400" dirty="0"/>
              <a:t> </a:t>
            </a:r>
            <a:r>
              <a:rPr lang="en-US" sz="4400" dirty="0" err="1"/>
              <a:t>Trường</a:t>
            </a:r>
            <a:r>
              <a:rPr lang="en-US" sz="4400" dirty="0"/>
              <a:t> </a:t>
            </a:r>
            <a:r>
              <a:rPr lang="en-US" sz="4400" dirty="0" err="1"/>
              <a:t>học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2972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2">
            <a:extLst>
              <a:ext uri="{FF2B5EF4-FFF2-40B4-BE49-F238E27FC236}">
                <a16:creationId xmlns:a16="http://schemas.microsoft.com/office/drawing/2014/main" id="{51824B0F-624C-482E-A555-46115652204F}"/>
              </a:ext>
            </a:extLst>
          </p:cNvPr>
          <p:cNvSpPr/>
          <p:nvPr/>
        </p:nvSpPr>
        <p:spPr>
          <a:xfrm>
            <a:off x="308714" y="218123"/>
            <a:ext cx="4036783" cy="1283506"/>
          </a:xfrm>
          <a:prstGeom prst="cloudCallout">
            <a:avLst>
              <a:gd name="adj1" fmla="val -18822"/>
              <a:gd name="adj2" fmla="val 13319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Chia sẻ trước lớp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6DB11-206D-4B66-BA5C-E7A5C3070A72}"/>
              </a:ext>
            </a:extLst>
          </p:cNvPr>
          <p:cNvSpPr txBox="1"/>
          <p:nvPr/>
        </p:nvSpPr>
        <p:spPr>
          <a:xfrm>
            <a:off x="2550395" y="1937914"/>
            <a:ext cx="87132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>
                <a:solidFill>
                  <a:srgbClr val="000000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Thư viện trường em rất </a:t>
            </a:r>
            <a:r>
              <a:rPr lang="en-US" sz="3200" b="1"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yên tĩnh.</a:t>
            </a:r>
            <a:endParaRPr lang="vi-VN" sz="3200" b="1">
              <a:effectLst/>
              <a:latin typeface="Arial-SGK-TV" pitchFamily="2" charset="0"/>
              <a:ea typeface="Times New Roman" panose="02020603050405020304" pitchFamily="18" charset="0"/>
              <a:cs typeface="Arial-SGK-TV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2B83AF-A6CB-4940-82A1-CD0DF1510BAA}"/>
              </a:ext>
            </a:extLst>
          </p:cNvPr>
          <p:cNvSpPr txBox="1"/>
          <p:nvPr/>
        </p:nvSpPr>
        <p:spPr>
          <a:xfrm>
            <a:off x="2621780" y="3429000"/>
            <a:ext cx="87132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>
                <a:solidFill>
                  <a:srgbClr val="000000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Sân trường </a:t>
            </a:r>
            <a:r>
              <a:rPr lang="en-US" sz="3200" b="1"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rộng rãi, nhiều cây xanh.</a:t>
            </a:r>
            <a:endParaRPr lang="vi-VN" sz="3200" b="1">
              <a:effectLst/>
              <a:latin typeface="Arial-SGK-TV" pitchFamily="2" charset="0"/>
              <a:ea typeface="Times New Roman" panose="02020603050405020304" pitchFamily="18" charset="0"/>
              <a:cs typeface="Arial-SGK-TV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DF4D7E-53F5-4EB9-9342-3CC50F64C83F}"/>
              </a:ext>
            </a:extLst>
          </p:cNvPr>
          <p:cNvGrpSpPr/>
          <p:nvPr/>
        </p:nvGrpSpPr>
        <p:grpSpPr>
          <a:xfrm>
            <a:off x="2621780" y="2472412"/>
            <a:ext cx="9155453" cy="584775"/>
            <a:chOff x="818147" y="4629185"/>
            <a:chExt cx="9155453" cy="584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B45F90-C641-48EA-B754-8C95D717B828}"/>
                </a:ext>
              </a:extLst>
            </p:cNvPr>
            <p:cNvSpPr txBox="1"/>
            <p:nvPr/>
          </p:nvSpPr>
          <p:spPr>
            <a:xfrm>
              <a:off x="1260330" y="4629185"/>
              <a:ext cx="871327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buSzPts val="1000"/>
                <a:tabLst>
                  <a:tab pos="457200" algn="l"/>
                </a:tabLst>
              </a:pPr>
              <a:r>
                <a:rPr lang="en-US" sz="3200">
                  <a:effectLst/>
                  <a:latin typeface="Arial-SGK-TV" pitchFamily="2" charset="0"/>
                  <a:ea typeface="Times New Roman" panose="02020603050405020304" pitchFamily="18" charset="0"/>
                  <a:cs typeface="Arial-SGK-TV" pitchFamily="2" charset="0"/>
                </a:rPr>
                <a:t> Thư viện trường em </a:t>
              </a:r>
              <a:r>
                <a:rPr lang="en-US" sz="3200" b="1">
                  <a:solidFill>
                    <a:srgbClr val="FF0000"/>
                  </a:solidFill>
                  <a:effectLst/>
                  <a:latin typeface="Arial-SGK-TV" pitchFamily="2" charset="0"/>
                  <a:ea typeface="Times New Roman" panose="02020603050405020304" pitchFamily="18" charset="0"/>
                  <a:cs typeface="Arial-SGK-TV" pitchFamily="2" charset="0"/>
                </a:rPr>
                <a:t>thế nào?</a:t>
              </a:r>
              <a:endParaRPr lang="vi-VN" sz="3200" b="1">
                <a:solidFill>
                  <a:srgbClr val="FF0000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endParaRP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7FDAD206-A16F-4777-8FC7-1CEBEDE05A53}"/>
                </a:ext>
              </a:extLst>
            </p:cNvPr>
            <p:cNvSpPr/>
            <p:nvPr/>
          </p:nvSpPr>
          <p:spPr>
            <a:xfrm>
              <a:off x="818147" y="4794771"/>
              <a:ext cx="577516" cy="2598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EA296C-892F-404A-AE74-CB0B3467326D}"/>
              </a:ext>
            </a:extLst>
          </p:cNvPr>
          <p:cNvGrpSpPr/>
          <p:nvPr/>
        </p:nvGrpSpPr>
        <p:grpSpPr>
          <a:xfrm>
            <a:off x="2621780" y="4013775"/>
            <a:ext cx="9155453" cy="584775"/>
            <a:chOff x="818147" y="4629185"/>
            <a:chExt cx="9155453" cy="5847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55344B-1A86-47E0-A3CA-9340A835FCCB}"/>
                </a:ext>
              </a:extLst>
            </p:cNvPr>
            <p:cNvSpPr txBox="1"/>
            <p:nvPr/>
          </p:nvSpPr>
          <p:spPr>
            <a:xfrm>
              <a:off x="1260330" y="4629185"/>
              <a:ext cx="871327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buSzPts val="1000"/>
                <a:tabLst>
                  <a:tab pos="457200" algn="l"/>
                </a:tabLst>
              </a:pPr>
              <a:r>
                <a:rPr lang="en-US" sz="3200">
                  <a:effectLst/>
                  <a:latin typeface="Arial-SGK-TV" pitchFamily="2" charset="0"/>
                  <a:ea typeface="Times New Roman" panose="02020603050405020304" pitchFamily="18" charset="0"/>
                  <a:cs typeface="Arial-SGK-TV" pitchFamily="2" charset="0"/>
                </a:rPr>
                <a:t> Sân trường </a:t>
              </a:r>
              <a:r>
                <a:rPr lang="en-US" sz="3200" b="1">
                  <a:solidFill>
                    <a:srgbClr val="FF0000"/>
                  </a:solidFill>
                  <a:effectLst/>
                  <a:latin typeface="Arial-SGK-TV" pitchFamily="2" charset="0"/>
                  <a:ea typeface="Times New Roman" panose="02020603050405020304" pitchFamily="18" charset="0"/>
                  <a:cs typeface="Arial-SGK-TV" pitchFamily="2" charset="0"/>
                </a:rPr>
                <a:t>thế nào?</a:t>
              </a:r>
              <a:endParaRPr lang="vi-VN" sz="3200" b="1">
                <a:solidFill>
                  <a:srgbClr val="FF0000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endParaRP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830AEB0A-31B3-4380-BB5E-0D7642419A6C}"/>
                </a:ext>
              </a:extLst>
            </p:cNvPr>
            <p:cNvSpPr/>
            <p:nvPr/>
          </p:nvSpPr>
          <p:spPr>
            <a:xfrm>
              <a:off x="818147" y="4794771"/>
              <a:ext cx="577516" cy="2598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11189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206DABB-3E49-44EF-8FDE-7946AB924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62" y="1123240"/>
            <a:ext cx="4002638" cy="565078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B1034F5-4242-4848-83C0-61BF2D6BFB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712176" y="3467100"/>
            <a:ext cx="2926933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36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4572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188053" y="3372287"/>
            <a:ext cx="4192201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068" y="474989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534" y="4841319"/>
            <a:ext cx="1249139" cy="17948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491" y="6144846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01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8066" y="1858297"/>
            <a:ext cx="10645209" cy="1570703"/>
          </a:xfrm>
          <a:prstGeom prst="rect">
            <a:avLst/>
          </a:prstGeom>
          <a:noFill/>
        </p:spPr>
        <p:txBody>
          <a:bodyPr wrap="square" lIns="92432" tIns="46236" rIns="92432" bIns="46236">
            <a:spAutoFit/>
          </a:bodyPr>
          <a:lstStyle/>
          <a:p>
            <a:pPr marL="0" marR="0" lvl="0" indent="0" algn="ctr" defTabSz="9122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9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xét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WordArt 9">
            <a:extLst>
              <a:ext uri="{FF2B5EF4-FFF2-40B4-BE49-F238E27FC236}">
                <a16:creationId xmlns:a16="http://schemas.microsoft.com/office/drawing/2014/main" id="{D4FA874A-29D5-4CFC-A813-C723B0D9F9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8077200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3366FF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4" name="WordArt 10">
            <a:extLst>
              <a:ext uri="{FF2B5EF4-FFF2-40B4-BE49-F238E27FC236}">
                <a16:creationId xmlns:a16="http://schemas.microsoft.com/office/drawing/2014/main" id="{05D501CA-6542-49A8-AEAC-60E2F684C6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133600"/>
            <a:ext cx="8153400" cy="1828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,HỌC GIỎI</a:t>
            </a:r>
          </a:p>
        </p:txBody>
      </p:sp>
      <p:pic>
        <p:nvPicPr>
          <p:cNvPr id="9221" name="Picture 11" descr="ANIME">
            <a:extLst>
              <a:ext uri="{FF2B5EF4-FFF2-40B4-BE49-F238E27FC236}">
                <a16:creationId xmlns:a16="http://schemas.microsoft.com/office/drawing/2014/main" id="{4E8D35C2-C356-4DD1-9F0A-6161FEA539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9080">
            <a:off x="7162800" y="4876801"/>
            <a:ext cx="16764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3" descr="ANIME">
            <a:extLst>
              <a:ext uri="{FF2B5EF4-FFF2-40B4-BE49-F238E27FC236}">
                <a16:creationId xmlns:a16="http://schemas.microsoft.com/office/drawing/2014/main" id="{343F3901-F0DF-4FF8-8CF6-F4F8EA0A4D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8455">
            <a:off x="3962400" y="4876801"/>
            <a:ext cx="16764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5" descr="Hoa hong">
            <a:extLst>
              <a:ext uri="{FF2B5EF4-FFF2-40B4-BE49-F238E27FC236}">
                <a16:creationId xmlns:a16="http://schemas.microsoft.com/office/drawing/2014/main" id="{9D809FF7-3156-4852-9FDE-4B24FA9B4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584" y="4696871"/>
            <a:ext cx="1600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id="{FC95FC36-1905-45E3-AE25-89ED5CDB0E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3695700"/>
            <a:ext cx="2462213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lopchung minhd1.MP3">
            <a:hlinkClick r:id="" action="ppaction://media"/>
            <a:extLst>
              <a:ext uri="{FF2B5EF4-FFF2-40B4-BE49-F238E27FC236}">
                <a16:creationId xmlns:a16="http://schemas.microsoft.com/office/drawing/2014/main" id="{CA53E788-CE37-49E4-ACE8-5AAEDCA0AA5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094" fill="hold"/>
                                        <p:tgtEl>
                                          <p:spTgt spid="9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í hiệu - Khám phá &amp; Luyện tập">
            <a:extLst>
              <a:ext uri="{FF2B5EF4-FFF2-40B4-BE49-F238E27FC236}">
                <a16:creationId xmlns:a16="http://schemas.microsoft.com/office/drawing/2014/main" id="{2D6F706F-479D-4E8C-BE7F-9892A6E31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08" y="223833"/>
            <a:ext cx="828925" cy="828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DD808C-E256-4CD6-8C6A-DC14E412E9EA}"/>
              </a:ext>
            </a:extLst>
          </p:cNvPr>
          <p:cNvSpPr txBox="1"/>
          <p:nvPr/>
        </p:nvSpPr>
        <p:spPr>
          <a:xfrm>
            <a:off x="926883" y="926958"/>
            <a:ext cx="1133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rộng</a:t>
            </a:r>
            <a:endParaRPr lang="vi-VN" sz="32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43CD0A-102F-4096-A934-664AB36DBC69}"/>
              </a:ext>
            </a:extLst>
          </p:cNvPr>
          <p:cNvGrpSpPr/>
          <p:nvPr/>
        </p:nvGrpSpPr>
        <p:grpSpPr>
          <a:xfrm>
            <a:off x="3174865" y="1635186"/>
            <a:ext cx="4231454" cy="3860872"/>
            <a:chOff x="214712" y="2329631"/>
            <a:chExt cx="4231454" cy="3860872"/>
          </a:xfrm>
        </p:grpSpPr>
        <p:pic>
          <p:nvPicPr>
            <p:cNvPr id="15" name="图片 37894" descr="1-29">
              <a:extLst>
                <a:ext uri="{FF2B5EF4-FFF2-40B4-BE49-F238E27FC236}">
                  <a16:creationId xmlns:a16="http://schemas.microsoft.com/office/drawing/2014/main" id="{1EE1E33B-A54E-4692-BDE9-DC613E192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712" y="2329631"/>
              <a:ext cx="4231454" cy="38608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FACDD0-4410-42CA-B28C-FC85F5D01095}"/>
                </a:ext>
              </a:extLst>
            </p:cNvPr>
            <p:cNvSpPr txBox="1"/>
            <p:nvPr/>
          </p:nvSpPr>
          <p:spPr>
            <a:xfrm>
              <a:off x="629174" y="4404220"/>
              <a:ext cx="23824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Cá nhân </a:t>
              </a:r>
              <a:endParaRPr lang="vi-VN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64493AC-04A6-4579-A17A-36C1154C648A}"/>
              </a:ext>
            </a:extLst>
          </p:cNvPr>
          <p:cNvSpPr txBox="1"/>
          <p:nvPr/>
        </p:nvSpPr>
        <p:spPr>
          <a:xfrm>
            <a:off x="4665581" y="926957"/>
            <a:ext cx="125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sạch</a:t>
            </a:r>
            <a:endParaRPr lang="vi-VN" sz="32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868646-9D67-429D-A74E-1902D70A0EF4}"/>
              </a:ext>
            </a:extLst>
          </p:cNvPr>
          <p:cNvSpPr txBox="1"/>
          <p:nvPr/>
        </p:nvSpPr>
        <p:spPr>
          <a:xfrm>
            <a:off x="7824070" y="963445"/>
            <a:ext cx="1133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yên</a:t>
            </a:r>
            <a:endParaRPr lang="vi-VN" sz="32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Num.">
            <a:extLst>
              <a:ext uri="{FF2B5EF4-FFF2-40B4-BE49-F238E27FC236}">
                <a16:creationId xmlns:a16="http://schemas.microsoft.com/office/drawing/2014/main" id="{E8B70CA4-C272-4238-A4B3-B1A4C73D51FF}"/>
              </a:ext>
            </a:extLst>
          </p:cNvPr>
          <p:cNvSpPr txBox="1"/>
          <p:nvPr/>
        </p:nvSpPr>
        <p:spPr>
          <a:xfrm>
            <a:off x="885860" y="378670"/>
            <a:ext cx="7370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EC008C"/>
                </a:solidFill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sz="3200" b="1">
                <a:latin typeface="Arial-SGK-TV" pitchFamily="2" charset="0"/>
                <a:cs typeface="Arial-SGK-TV" pitchFamily="2" charset="0"/>
              </a:rPr>
              <a:t>Tìm 2 – 3 từ chỉ đặc điểm có tiếng</a:t>
            </a:r>
            <a:endParaRPr lang="en-US" sz="3200" b="1">
              <a:solidFill>
                <a:srgbClr val="EC008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B30589DC-8707-48C1-A6FD-50CC782C9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54" y="643467"/>
            <a:ext cx="3941529" cy="5571066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0CA6F05-5FDF-49CE-BF0A-B6678AA8A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43467"/>
            <a:ext cx="408080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4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í hiệu - Khám phá &amp; Luyện tập">
            <a:extLst>
              <a:ext uri="{FF2B5EF4-FFF2-40B4-BE49-F238E27FC236}">
                <a16:creationId xmlns:a16="http://schemas.microsoft.com/office/drawing/2014/main" id="{6608FBEB-1405-4544-96A6-AE028FF0D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08" y="223833"/>
            <a:ext cx="828925" cy="828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5601A6-D4C9-4654-BD0F-EAF4F113531A}"/>
              </a:ext>
            </a:extLst>
          </p:cNvPr>
          <p:cNvSpPr txBox="1"/>
          <p:nvPr/>
        </p:nvSpPr>
        <p:spPr>
          <a:xfrm>
            <a:off x="926883" y="926958"/>
            <a:ext cx="1133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rộng</a:t>
            </a:r>
            <a:endParaRPr lang="vi-VN" sz="32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7BB4E-11B3-4EE4-A2CA-41D3F05E29A7}"/>
              </a:ext>
            </a:extLst>
          </p:cNvPr>
          <p:cNvSpPr txBox="1"/>
          <p:nvPr/>
        </p:nvSpPr>
        <p:spPr>
          <a:xfrm>
            <a:off x="4665581" y="926957"/>
            <a:ext cx="125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sạch</a:t>
            </a:r>
            <a:endParaRPr lang="vi-VN" sz="32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24A0E8-9172-448D-BF2C-B33BF81F2298}"/>
              </a:ext>
            </a:extLst>
          </p:cNvPr>
          <p:cNvSpPr txBox="1"/>
          <p:nvPr/>
        </p:nvSpPr>
        <p:spPr>
          <a:xfrm>
            <a:off x="7824070" y="963445"/>
            <a:ext cx="1133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yên</a:t>
            </a:r>
            <a:endParaRPr lang="vi-VN" sz="32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BFFC22A-FCA3-405C-93C2-D7A0830A58F7}"/>
              </a:ext>
            </a:extLst>
          </p:cNvPr>
          <p:cNvSpPr/>
          <p:nvPr/>
        </p:nvSpPr>
        <p:spPr>
          <a:xfrm>
            <a:off x="8687841" y="223833"/>
            <a:ext cx="3259756" cy="10688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SGK-TV" pitchFamily="2" charset="0"/>
                <a:cs typeface="Arial-SGK-TV" pitchFamily="2" charset="0"/>
              </a:rPr>
              <a:t>Chia sẻ trước lớp</a:t>
            </a:r>
            <a:endParaRPr lang="vi-VN" sz="32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74BED-2D30-4A63-8DA9-1D1895B669F9}"/>
              </a:ext>
            </a:extLst>
          </p:cNvPr>
          <p:cNvSpPr txBox="1"/>
          <p:nvPr/>
        </p:nvSpPr>
        <p:spPr>
          <a:xfrm>
            <a:off x="3019926" y="3114120"/>
            <a:ext cx="69325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>
                <a:solidFill>
                  <a:srgbClr val="000000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rộng: rộng rãi, </a:t>
            </a:r>
            <a:endParaRPr lang="vi-VN" sz="3200">
              <a:effectLst/>
              <a:latin typeface="Arial-SGK-TV" pitchFamily="2" charset="0"/>
              <a:ea typeface="Times New Roman" panose="02020603050405020304" pitchFamily="18" charset="0"/>
              <a:cs typeface="Arial-SGK-TV" pitchFamily="2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>
                <a:solidFill>
                  <a:srgbClr val="000000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sạch: sạch sẽ, sạch đẹp</a:t>
            </a:r>
            <a:endParaRPr lang="vi-VN" sz="3200">
              <a:effectLst/>
              <a:latin typeface="Arial-SGK-TV" pitchFamily="2" charset="0"/>
              <a:ea typeface="Times New Roman" panose="02020603050405020304" pitchFamily="18" charset="0"/>
              <a:cs typeface="Arial-SGK-TV" pitchFamily="2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>
                <a:solidFill>
                  <a:srgbClr val="000000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yên: yên tĩnh, yên lặng, yên ắng</a:t>
            </a:r>
            <a:endParaRPr lang="vi-VN" sz="3200">
              <a:effectLst/>
              <a:latin typeface="Arial-SGK-TV" pitchFamily="2" charset="0"/>
              <a:ea typeface="Times New Roman" panose="02020603050405020304" pitchFamily="18" charset="0"/>
              <a:cs typeface="Arial-SGK-TV" pitchFamily="2" charset="0"/>
            </a:endParaRPr>
          </a:p>
        </p:txBody>
      </p:sp>
      <p:sp>
        <p:nvSpPr>
          <p:cNvPr id="10" name="Num.">
            <a:extLst>
              <a:ext uri="{FF2B5EF4-FFF2-40B4-BE49-F238E27FC236}">
                <a16:creationId xmlns:a16="http://schemas.microsoft.com/office/drawing/2014/main" id="{47678B4C-C712-429D-8880-298FEE0B7644}"/>
              </a:ext>
            </a:extLst>
          </p:cNvPr>
          <p:cNvSpPr txBox="1"/>
          <p:nvPr/>
        </p:nvSpPr>
        <p:spPr>
          <a:xfrm>
            <a:off x="885860" y="378670"/>
            <a:ext cx="7370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EC008C"/>
                </a:solidFill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sz="3200" b="1">
                <a:latin typeface="Arial-SGK-TV" pitchFamily="2" charset="0"/>
                <a:cs typeface="Arial-SGK-TV" pitchFamily="2" charset="0"/>
              </a:rPr>
              <a:t>Tìm 2 – 3 từ chỉ đặc điểm có tiếng</a:t>
            </a:r>
            <a:endParaRPr lang="en-US" sz="3200" b="1">
              <a:solidFill>
                <a:srgbClr val="EC008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2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í hiệu - Khám phá &amp; Luyện tập">
            <a:extLst>
              <a:ext uri="{FF2B5EF4-FFF2-40B4-BE49-F238E27FC236}">
                <a16:creationId xmlns:a16="http://schemas.microsoft.com/office/drawing/2014/main" id="{263D769C-A86B-4475-9D24-798BD7D6F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08" y="223833"/>
            <a:ext cx="828925" cy="828925"/>
          </a:xfrm>
          <a:prstGeom prst="rect">
            <a:avLst/>
          </a:prstGeom>
        </p:spPr>
      </p:pic>
      <p:sp>
        <p:nvSpPr>
          <p:cNvPr id="3" name="Num.">
            <a:extLst>
              <a:ext uri="{FF2B5EF4-FFF2-40B4-BE49-F238E27FC236}">
                <a16:creationId xmlns:a16="http://schemas.microsoft.com/office/drawing/2014/main" id="{2CAA2A60-AB11-4500-AF12-EA9D487F18B1}"/>
              </a:ext>
            </a:extLst>
          </p:cNvPr>
          <p:cNvSpPr txBox="1"/>
          <p:nvPr/>
        </p:nvSpPr>
        <p:spPr>
          <a:xfrm>
            <a:off x="926882" y="415157"/>
            <a:ext cx="699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EC008C"/>
                </a:solidFill>
                <a:latin typeface="Arial-SGK-TV" pitchFamily="2" charset="0"/>
                <a:cs typeface="Arial-SGK-TV" pitchFamily="2" charset="0"/>
              </a:rPr>
              <a:t>4. </a:t>
            </a:r>
            <a:r>
              <a:rPr lang="en-US" sz="3200" b="1">
                <a:latin typeface="Arial-SGK-TV" pitchFamily="2" charset="0"/>
                <a:cs typeface="Arial-SGK-TV" pitchFamily="2" charset="0"/>
              </a:rPr>
              <a:t>Thực hiện các yêu cầu dưới đây:</a:t>
            </a:r>
            <a:endParaRPr lang="en-US" sz="3200" b="1">
              <a:solidFill>
                <a:srgbClr val="EC008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Nội dung">
            <a:extLst>
              <a:ext uri="{FF2B5EF4-FFF2-40B4-BE49-F238E27FC236}">
                <a16:creationId xmlns:a16="http://schemas.microsoft.com/office/drawing/2014/main" id="{CA4F8D0C-991F-4557-97C5-64ECE819D808}"/>
              </a:ext>
            </a:extLst>
          </p:cNvPr>
          <p:cNvSpPr txBox="1"/>
          <p:nvPr/>
        </p:nvSpPr>
        <p:spPr>
          <a:xfrm>
            <a:off x="226945" y="1052758"/>
            <a:ext cx="1060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-SGK-TV" pitchFamily="2" charset="0"/>
                <a:cs typeface="Arial-SGK-TV" pitchFamily="2" charset="0"/>
              </a:rPr>
              <a:t>a. Đặt 1 – 2 câu có từ ngữ tìm được ở bài tập 3.</a:t>
            </a:r>
            <a:endParaRPr lang="en-US" sz="2300" b="1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7CAF64-03B2-4616-BE2A-314DB6DB5544}"/>
              </a:ext>
            </a:extLst>
          </p:cNvPr>
          <p:cNvGrpSpPr/>
          <p:nvPr/>
        </p:nvGrpSpPr>
        <p:grpSpPr>
          <a:xfrm>
            <a:off x="567136" y="1944370"/>
            <a:ext cx="4231454" cy="3860872"/>
            <a:chOff x="172767" y="2715525"/>
            <a:chExt cx="4231454" cy="3860872"/>
          </a:xfrm>
        </p:grpSpPr>
        <p:pic>
          <p:nvPicPr>
            <p:cNvPr id="6" name="图片 37894" descr="1-29">
              <a:extLst>
                <a:ext uri="{FF2B5EF4-FFF2-40B4-BE49-F238E27FC236}">
                  <a16:creationId xmlns:a16="http://schemas.microsoft.com/office/drawing/2014/main" id="{2D3CB2F4-7332-4C56-976D-4A73902E4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67" y="2715525"/>
              <a:ext cx="4231454" cy="38608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B8482F-2526-47A2-97F0-07C827CD6A39}"/>
                </a:ext>
              </a:extLst>
            </p:cNvPr>
            <p:cNvSpPr txBox="1"/>
            <p:nvPr/>
          </p:nvSpPr>
          <p:spPr>
            <a:xfrm>
              <a:off x="629174" y="4404220"/>
              <a:ext cx="23824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Cá nhân </a:t>
              </a:r>
              <a:endParaRPr lang="vi-VN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7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B30589DC-8707-48C1-A6FD-50CC782C9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56" y="643467"/>
            <a:ext cx="3941529" cy="5571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C9C2FF-161D-46C6-B154-A33E7965F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3467"/>
            <a:ext cx="415044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40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í hiệu - Khám phá &amp; Luyện tập">
            <a:extLst>
              <a:ext uri="{FF2B5EF4-FFF2-40B4-BE49-F238E27FC236}">
                <a16:creationId xmlns:a16="http://schemas.microsoft.com/office/drawing/2014/main" id="{263D769C-A86B-4475-9D24-798BD7D6F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08" y="223833"/>
            <a:ext cx="828925" cy="828925"/>
          </a:xfrm>
          <a:prstGeom prst="rect">
            <a:avLst/>
          </a:prstGeom>
        </p:spPr>
      </p:pic>
      <p:sp>
        <p:nvSpPr>
          <p:cNvPr id="3" name="Num.">
            <a:extLst>
              <a:ext uri="{FF2B5EF4-FFF2-40B4-BE49-F238E27FC236}">
                <a16:creationId xmlns:a16="http://schemas.microsoft.com/office/drawing/2014/main" id="{2CAA2A60-AB11-4500-AF12-EA9D487F18B1}"/>
              </a:ext>
            </a:extLst>
          </p:cNvPr>
          <p:cNvSpPr txBox="1"/>
          <p:nvPr/>
        </p:nvSpPr>
        <p:spPr>
          <a:xfrm>
            <a:off x="926882" y="415157"/>
            <a:ext cx="699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EC008C"/>
                </a:solidFill>
                <a:latin typeface="Arial-SGK-TV" pitchFamily="2" charset="0"/>
                <a:cs typeface="Arial-SGK-TV" pitchFamily="2" charset="0"/>
              </a:rPr>
              <a:t>4. </a:t>
            </a:r>
            <a:r>
              <a:rPr lang="en-US" sz="3200" b="1">
                <a:latin typeface="Arial-SGK-TV" pitchFamily="2" charset="0"/>
                <a:cs typeface="Arial-SGK-TV" pitchFamily="2" charset="0"/>
              </a:rPr>
              <a:t>Thực hiện các yêu cầu dưới đây:</a:t>
            </a:r>
            <a:endParaRPr lang="en-US" sz="3200" b="1">
              <a:solidFill>
                <a:srgbClr val="EC008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Nội dung">
            <a:extLst>
              <a:ext uri="{FF2B5EF4-FFF2-40B4-BE49-F238E27FC236}">
                <a16:creationId xmlns:a16="http://schemas.microsoft.com/office/drawing/2014/main" id="{CA4F8D0C-991F-4557-97C5-64ECE819D808}"/>
              </a:ext>
            </a:extLst>
          </p:cNvPr>
          <p:cNvSpPr txBox="1"/>
          <p:nvPr/>
        </p:nvSpPr>
        <p:spPr>
          <a:xfrm>
            <a:off x="226945" y="1052758"/>
            <a:ext cx="1060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-SGK-TV" pitchFamily="2" charset="0"/>
                <a:cs typeface="Arial-SGK-TV" pitchFamily="2" charset="0"/>
              </a:rPr>
              <a:t>a. Đặt 1 – 2 câu có từ ngữ tìm được ở bài tập 3.</a:t>
            </a:r>
            <a:endParaRPr lang="en-US" sz="23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A876C6-5696-4091-BBA9-CFC372AA01AC}"/>
              </a:ext>
            </a:extLst>
          </p:cNvPr>
          <p:cNvSpPr/>
          <p:nvPr/>
        </p:nvSpPr>
        <p:spPr>
          <a:xfrm>
            <a:off x="8408709" y="1690359"/>
            <a:ext cx="3259756" cy="10688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SGK-TV" pitchFamily="2" charset="0"/>
                <a:cs typeface="Arial-SGK-TV" pitchFamily="2" charset="0"/>
              </a:rPr>
              <a:t>Chia sẻ trước lớp</a:t>
            </a:r>
            <a:endParaRPr lang="vi-VN" sz="32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F7E8B7-AF6A-498B-A162-89FA65A491D5}"/>
              </a:ext>
            </a:extLst>
          </p:cNvPr>
          <p:cNvSpPr txBox="1"/>
          <p:nvPr/>
        </p:nvSpPr>
        <p:spPr>
          <a:xfrm>
            <a:off x="1175306" y="3560188"/>
            <a:ext cx="87132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>
                <a:solidFill>
                  <a:srgbClr val="000000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Thư viện trường em rất rộng rãi và sạch đẹp.</a:t>
            </a:r>
            <a:endParaRPr lang="vi-VN" sz="3200">
              <a:effectLst/>
              <a:latin typeface="Arial-SGK-TV" pitchFamily="2" charset="0"/>
              <a:ea typeface="Times New Roman" panose="02020603050405020304" pitchFamily="18" charset="0"/>
              <a:cs typeface="Arial-SGK-TV" pitchFamily="2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>
                <a:solidFill>
                  <a:srgbClr val="000000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Trong thư viện mọi người đều rất yên lặng.</a:t>
            </a:r>
            <a:endParaRPr lang="vi-VN" sz="3200">
              <a:effectLst/>
              <a:latin typeface="Arial-SGK-TV" pitchFamily="2" charset="0"/>
              <a:ea typeface="Times New Roman" panose="020206030504050203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9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í hiệu - Khám phá &amp; Luyện tập">
            <a:extLst>
              <a:ext uri="{FF2B5EF4-FFF2-40B4-BE49-F238E27FC236}">
                <a16:creationId xmlns:a16="http://schemas.microsoft.com/office/drawing/2014/main" id="{263D769C-A86B-4475-9D24-798BD7D6F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08" y="223833"/>
            <a:ext cx="828925" cy="828925"/>
          </a:xfrm>
          <a:prstGeom prst="rect">
            <a:avLst/>
          </a:prstGeom>
        </p:spPr>
      </p:pic>
      <p:sp>
        <p:nvSpPr>
          <p:cNvPr id="3" name="Num.">
            <a:extLst>
              <a:ext uri="{FF2B5EF4-FFF2-40B4-BE49-F238E27FC236}">
                <a16:creationId xmlns:a16="http://schemas.microsoft.com/office/drawing/2014/main" id="{2CAA2A60-AB11-4500-AF12-EA9D487F18B1}"/>
              </a:ext>
            </a:extLst>
          </p:cNvPr>
          <p:cNvSpPr txBox="1"/>
          <p:nvPr/>
        </p:nvSpPr>
        <p:spPr>
          <a:xfrm>
            <a:off x="926881" y="415157"/>
            <a:ext cx="7755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C008C"/>
                </a:solidFill>
                <a:latin typeface="Arial-SGK-TV" pitchFamily="2" charset="0"/>
                <a:cs typeface="Arial-SGK-TV" pitchFamily="2" charset="0"/>
              </a:rPr>
              <a:t>4.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Thực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hiện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dưới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:</a:t>
            </a:r>
            <a:endParaRPr lang="en-US" sz="3200" b="1" dirty="0">
              <a:solidFill>
                <a:srgbClr val="EC008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Nội dung">
            <a:extLst>
              <a:ext uri="{FF2B5EF4-FFF2-40B4-BE49-F238E27FC236}">
                <a16:creationId xmlns:a16="http://schemas.microsoft.com/office/drawing/2014/main" id="{CA4F8D0C-991F-4557-97C5-64ECE819D808}"/>
              </a:ext>
            </a:extLst>
          </p:cNvPr>
          <p:cNvSpPr txBox="1"/>
          <p:nvPr/>
        </p:nvSpPr>
        <p:spPr>
          <a:xfrm>
            <a:off x="226945" y="1052758"/>
            <a:ext cx="1060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-SGK-TV" pitchFamily="2" charset="0"/>
                <a:cs typeface="Arial-SGK-TV" pitchFamily="2" charset="0"/>
              </a:rPr>
              <a:t>b. Đặt câu hỏi cho các từ in đậm:</a:t>
            </a:r>
            <a:endParaRPr lang="en-US" sz="23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6FA02-4FAE-4816-95B1-35F1CFB63EB6}"/>
              </a:ext>
            </a:extLst>
          </p:cNvPr>
          <p:cNvSpPr txBox="1"/>
          <p:nvPr/>
        </p:nvSpPr>
        <p:spPr>
          <a:xfrm>
            <a:off x="386035" y="1828857"/>
            <a:ext cx="87132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>
                <a:solidFill>
                  <a:srgbClr val="000000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Thư viện trường em rất </a:t>
            </a:r>
            <a:r>
              <a:rPr lang="en-US" sz="3200" b="1"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yên tĩnh.</a:t>
            </a:r>
            <a:endParaRPr lang="vi-VN" sz="3200" b="1">
              <a:effectLst/>
              <a:latin typeface="Arial-SGK-TV" pitchFamily="2" charset="0"/>
              <a:ea typeface="Times New Roman" panose="02020603050405020304" pitchFamily="18" charset="0"/>
              <a:cs typeface="Arial-SGK-TV" pitchFamily="2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>
                <a:solidFill>
                  <a:srgbClr val="000000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Sân trường </a:t>
            </a:r>
            <a:r>
              <a:rPr lang="en-US" sz="3200" b="1"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rộng rãi, nhiều cây xanh.</a:t>
            </a:r>
            <a:endParaRPr lang="vi-VN" sz="3200" b="1">
              <a:effectLst/>
              <a:latin typeface="Arial-SGK-TV" pitchFamily="2" charset="0"/>
              <a:ea typeface="Times New Roman" panose="02020603050405020304" pitchFamily="18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1E17E-BE26-4D6E-98D3-29C8D0E6C19D}"/>
              </a:ext>
            </a:extLst>
          </p:cNvPr>
          <p:cNvSpPr txBox="1"/>
          <p:nvPr/>
        </p:nvSpPr>
        <p:spPr>
          <a:xfrm>
            <a:off x="586562" y="4050689"/>
            <a:ext cx="87132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en-US" sz="3200" b="1">
                <a:solidFill>
                  <a:srgbClr val="FF0000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M: </a:t>
            </a:r>
            <a:r>
              <a:rPr lang="en-US" sz="3200"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-</a:t>
            </a:r>
            <a:r>
              <a:rPr lang="en-US" sz="3200" b="1">
                <a:solidFill>
                  <a:srgbClr val="FF0000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lang="en-US" sz="3200"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Phòng học lớp em </a:t>
            </a:r>
            <a:r>
              <a:rPr lang="en-US" sz="3200" b="1"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sạch sẽ.</a:t>
            </a:r>
            <a:endParaRPr lang="vi-VN" sz="3200" b="1">
              <a:effectLst/>
              <a:latin typeface="Arial-SGK-TV" pitchFamily="2" charset="0"/>
              <a:ea typeface="Times New Roman" panose="02020603050405020304" pitchFamily="18" charset="0"/>
              <a:cs typeface="Arial-SGK-TV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334DF0-AF14-4FF2-ADC0-18A8294BF638}"/>
              </a:ext>
            </a:extLst>
          </p:cNvPr>
          <p:cNvGrpSpPr/>
          <p:nvPr/>
        </p:nvGrpSpPr>
        <p:grpSpPr>
          <a:xfrm>
            <a:off x="818147" y="4629185"/>
            <a:ext cx="9155453" cy="584775"/>
            <a:chOff x="818147" y="4629185"/>
            <a:chExt cx="9155453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C63205-943D-4A58-A86A-C99550ECA6E4}"/>
                </a:ext>
              </a:extLst>
            </p:cNvPr>
            <p:cNvSpPr txBox="1"/>
            <p:nvPr/>
          </p:nvSpPr>
          <p:spPr>
            <a:xfrm>
              <a:off x="1260330" y="4629185"/>
              <a:ext cx="871327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buSzPts val="1000"/>
                <a:tabLst>
                  <a:tab pos="457200" algn="l"/>
                </a:tabLst>
              </a:pPr>
              <a:r>
                <a:rPr lang="en-US" sz="3200">
                  <a:effectLst/>
                  <a:latin typeface="Arial-SGK-TV" pitchFamily="2" charset="0"/>
                  <a:ea typeface="Times New Roman" panose="02020603050405020304" pitchFamily="18" charset="0"/>
                  <a:cs typeface="Arial-SGK-TV" pitchFamily="2" charset="0"/>
                </a:rPr>
                <a:t> Phòng học lớp em </a:t>
              </a:r>
              <a:r>
                <a:rPr lang="en-US" sz="3200" b="1">
                  <a:solidFill>
                    <a:srgbClr val="FF0000"/>
                  </a:solidFill>
                  <a:effectLst/>
                  <a:latin typeface="Arial-SGK-TV" pitchFamily="2" charset="0"/>
                  <a:ea typeface="Times New Roman" panose="02020603050405020304" pitchFamily="18" charset="0"/>
                  <a:cs typeface="Arial-SGK-TV" pitchFamily="2" charset="0"/>
                </a:rPr>
                <a:t>thế nào?</a:t>
              </a:r>
              <a:endParaRPr lang="vi-VN" sz="3200" b="1">
                <a:solidFill>
                  <a:srgbClr val="FF0000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endParaRP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A75F1750-B0D6-455F-853D-181EC913BF0F}"/>
                </a:ext>
              </a:extLst>
            </p:cNvPr>
            <p:cNvSpPr/>
            <p:nvPr/>
          </p:nvSpPr>
          <p:spPr>
            <a:xfrm>
              <a:off x="818147" y="4794771"/>
              <a:ext cx="577516" cy="2598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77DAD5-1EED-4EA4-AC3A-137ACDC0BA80}"/>
              </a:ext>
            </a:extLst>
          </p:cNvPr>
          <p:cNvGrpSpPr/>
          <p:nvPr/>
        </p:nvGrpSpPr>
        <p:grpSpPr>
          <a:xfrm>
            <a:off x="7184105" y="2698749"/>
            <a:ext cx="4231454" cy="3860872"/>
            <a:chOff x="172767" y="2715525"/>
            <a:chExt cx="4231454" cy="3860872"/>
          </a:xfrm>
        </p:grpSpPr>
        <p:pic>
          <p:nvPicPr>
            <p:cNvPr id="14" name="图片 37894" descr="1-29">
              <a:extLst>
                <a:ext uri="{FF2B5EF4-FFF2-40B4-BE49-F238E27FC236}">
                  <a16:creationId xmlns:a16="http://schemas.microsoft.com/office/drawing/2014/main" id="{069377A3-1275-4F7A-9EA2-C51F13F94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67" y="2715525"/>
              <a:ext cx="4231454" cy="38608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5FE16E-9AE3-49AB-BA44-61D841D034E9}"/>
                </a:ext>
              </a:extLst>
            </p:cNvPr>
            <p:cNvSpPr txBox="1"/>
            <p:nvPr/>
          </p:nvSpPr>
          <p:spPr>
            <a:xfrm>
              <a:off x="629174" y="4404220"/>
              <a:ext cx="23824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Cá nhân </a:t>
              </a:r>
              <a:endParaRPr lang="vi-VN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81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B30589DC-8707-48C1-A6FD-50CC782C9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56" y="643467"/>
            <a:ext cx="3941529" cy="5571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C9C2FF-161D-46C6-B154-A33E7965F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3467"/>
            <a:ext cx="415044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07082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322</Words>
  <Application>Microsoft Office PowerPoint</Application>
  <PresentationFormat>Widescreen</PresentationFormat>
  <Paragraphs>40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Arial-SGK-TV</vt:lpstr>
      <vt:lpstr>Calibri</vt:lpstr>
      <vt:lpstr>Calibri Light</vt:lpstr>
      <vt:lpstr>Symbol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HP</dc:creator>
  <cp:lastModifiedBy>Pham Thi Hong</cp:lastModifiedBy>
  <cp:revision>11</cp:revision>
  <dcterms:created xsi:type="dcterms:W3CDTF">2021-07-29T13:31:52Z</dcterms:created>
  <dcterms:modified xsi:type="dcterms:W3CDTF">2021-12-15T14:48:09Z</dcterms:modified>
</cp:coreProperties>
</file>